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5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CAA0-E3DC-4E6F-B8CB-33F0837F39B3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AB59E-9816-45BC-A85A-ADFB596FED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B59E-9816-45BC-A85A-ADFB596FED7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13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57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67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63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91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42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2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0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89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32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1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EC70-BD3B-47F5-86AC-31538F64B01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332B9-9F1C-4037-9BF7-5E1BE109B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nXZCbxIY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332656"/>
            <a:ext cx="248376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8064896" cy="3456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332656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учреждение здравоохранения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«Елизаветинский детский хоспис»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771"/>
    </mc:Choice>
    <mc:Fallback>
      <p:transition advTm="47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>
                <a:latin typeface="Bookman Old Style" pitchFamily="18" charset="0"/>
              </a:rPr>
              <a:t> </a:t>
            </a:r>
            <a:r>
              <a:rPr lang="ru-RU" sz="1400" dirty="0" smtClean="0">
                <a:latin typeface="Bookman Old Style" pitchFamily="18" charset="0"/>
              </a:rPr>
              <a:t>    </a:t>
            </a:r>
            <a:r>
              <a:rPr lang="ru-RU" sz="1400" dirty="0" smtClean="0">
                <a:latin typeface="Bookman Old Style" pitchFamily="18" charset="0"/>
              </a:rPr>
              <a:t>ЧУЗ «Елизаветинский детский хоспис» – это бесплатное медико-социальное учреждение, оказывающее паллиативную помощь, социальную, психологическую и духовную поддержку неизлечимо больным детям и членам их семей как в период болезни, так и после утраты близкого человека.</a:t>
            </a:r>
          </a:p>
          <a:p>
            <a:pPr marL="0" indent="0">
              <a:buNone/>
            </a:pPr>
            <a:r>
              <a:rPr lang="ru-RU" sz="1400" dirty="0" smtClean="0">
                <a:latin typeface="Bookman Old Style" pitchFamily="18" charset="0"/>
              </a:rPr>
              <a:t>В ЧУЗ «Елизаветинский детский хоспис» есть:</a:t>
            </a:r>
          </a:p>
          <a:p>
            <a:r>
              <a:rPr lang="ru-RU" sz="1400" dirty="0" smtClean="0">
                <a:latin typeface="Bookman Old Style" pitchFamily="18" charset="0"/>
              </a:rPr>
              <a:t>Стационар, рассчитанный на одновременное  пребывание 20 детей с размещением в 1-2 местных палатах с круглосуточным дежурством персонала (врач-педиатр, медсестра, сиделка, санитарка).</a:t>
            </a:r>
          </a:p>
          <a:p>
            <a:r>
              <a:rPr lang="ru-RU" sz="1400" dirty="0" smtClean="0">
                <a:latin typeface="Bookman Old Style" pitchFamily="18" charset="0"/>
              </a:rPr>
              <a:t>Предусмотрено 5-разовое питание.</a:t>
            </a:r>
          </a:p>
          <a:p>
            <a:r>
              <a:rPr lang="ru-RU" sz="1400" dirty="0" smtClean="0">
                <a:latin typeface="Bookman Old Style" pitchFamily="18" charset="0"/>
              </a:rPr>
              <a:t>Выездная служба, осуществляет знакомство с семьей и осмотр пациента, а также медицинское консультирование.</a:t>
            </a:r>
          </a:p>
          <a:p>
            <a:r>
              <a:rPr lang="ru-RU" sz="1400" dirty="0" smtClean="0">
                <a:latin typeface="Bookman Old Style" pitchFamily="18" charset="0"/>
              </a:rPr>
              <a:t>, выездные мероприятия с культурно-развлекательной программой.</a:t>
            </a:r>
          </a:p>
          <a:p>
            <a:r>
              <a:rPr lang="ru-RU" sz="1400" dirty="0" smtClean="0">
                <a:latin typeface="Bookman Old Style" pitchFamily="18" charset="0"/>
              </a:rPr>
              <a:t>Родные и близкие имеют возможность находиться с пациентами в хосписе 24 часа в сутки, либо посещать своих детей в любое удобное время. В хосписе имеется этаж с гостевыми комнатами для размещения членов семьи, комната оснащенная тренажерами.</a:t>
            </a:r>
          </a:p>
          <a:p>
            <a:endParaRPr lang="ru-RU" sz="1400" dirty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Наша помощь направлена на улучшение качества жизни ребенка с тяжелыми, неизлечимыми заболеваниями и на психологическую поддержку семьи.</a:t>
            </a:r>
          </a:p>
          <a:p>
            <a:r>
              <a:rPr lang="ru-RU" sz="1400" dirty="0" smtClean="0">
                <a:latin typeface="Bookman Old Style" pitchFamily="18" charset="0"/>
              </a:rPr>
              <a:t>Любая помощь, которую оказывают больным и членам их семьи, предоставляется бесплатно.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4" name="Рисунок 3" descr="TunXZCbxI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728192" cy="88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55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unXZCbxI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75" y="206169"/>
            <a:ext cx="1728192" cy="88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https://mail.rambler.ru/m/folder/INBOX/29625.2/view/id/IMG_96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1"/>
            <a:ext cx="7973144" cy="460851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83766" y="365127"/>
            <a:ext cx="6631583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Белокаменный сказочный замок ждет в гости принцев и принцесс!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969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nXZCbxI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1728192" cy="88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СНИМКИ\Лагерь август\DSC_4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-492329" y="2553514"/>
            <a:ext cx="4440025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700808"/>
            <a:ext cx="5544615" cy="442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mail.rambler.ru/m/folder/INBOX/29625.2/view/id/IMG_9614.JPG"/>
          <p:cNvSpPr>
            <a:spLocks noChangeAspect="1" noChangeArrowheads="1"/>
          </p:cNvSpPr>
          <p:nvPr/>
        </p:nvSpPr>
        <p:spPr bwMode="auto">
          <a:xfrm flipH="1">
            <a:off x="2051719" y="404663"/>
            <a:ext cx="6552727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гостей ждет много приключений! К детям приходят цирковые артисты, сказочные герои! Сотрудники и волонтеры стараются сделать каждый день ребёнка ярким, веселым и незабываемым!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13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65126"/>
            <a:ext cx="6319614" cy="7797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дети дружат и общаются с животными. Посещают конюшню, по возможности занимаются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825625"/>
            <a:ext cx="3263503" cy="4351338"/>
          </a:xfrm>
          <a:effectLst>
            <a:outerShdw blurRad="381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808820"/>
            <a:ext cx="2809550" cy="3816424"/>
          </a:xfrm>
          <a:prstGeom prst="rect">
            <a:avLst/>
          </a:prstGeom>
          <a:ln>
            <a:noFill/>
          </a:ln>
          <a:effectLst>
            <a:outerShdw blurRad="3302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3" y="1808820"/>
            <a:ext cx="2796134" cy="3816424"/>
          </a:xfrm>
          <a:prstGeom prst="rect">
            <a:avLst/>
          </a:prstGeom>
          <a:ln>
            <a:noFill/>
          </a:ln>
          <a:effectLst>
            <a:outerShdw blurRad="558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 descr="TunXZCbxIY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60648"/>
            <a:ext cx="1728192" cy="88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052298"/>
      </p:ext>
    </p:extLst>
  </p:cSld>
  <p:clrMapOvr>
    <a:masterClrMapping/>
  </p:clrMapOvr>
  <p:transition spd="med" advTm="6879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870" y="188641"/>
            <a:ext cx="625048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частичной реабилитации и социальной передышки детей и их родственников: предусмотрены занятия ЛФК, массаж, бассейн, занятия с психологом, релаксирующие мероприятия в сенсорной комнате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06" y="1553027"/>
            <a:ext cx="3655047" cy="46181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2754"/>
            <a:ext cx="3816424" cy="4608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86702"/>
            <a:ext cx="172531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53319"/>
      </p:ext>
    </p:extLst>
  </p:cSld>
  <p:clrMapOvr>
    <a:masterClrMapping/>
  </p:clrMapOvr>
  <p:transition spd="med" advTm="65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65126"/>
            <a:ext cx="5671542" cy="1325563"/>
          </a:xfrm>
        </p:spPr>
        <p:txBody>
          <a:bodyPr/>
          <a:lstStyle/>
          <a:p>
            <a:r>
              <a:rPr lang="ru-RU" dirty="0" smtClean="0"/>
              <a:t>Список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484784"/>
            <a:ext cx="8503920" cy="1800200"/>
          </a:xfrm>
        </p:spPr>
        <p:txBody>
          <a:bodyPr>
            <a:normAutofit fontScale="92500" lnSpcReduction="10000"/>
          </a:bodyPr>
          <a:lstStyle/>
          <a:p>
            <a:r>
              <a:rPr lang="ru-RU" sz="1200" dirty="0" smtClean="0"/>
              <a:t>Паспорт родителя (законного представителя) ребёнка</a:t>
            </a:r>
          </a:p>
          <a:p>
            <a:r>
              <a:rPr lang="ru-RU" sz="1200" dirty="0" smtClean="0"/>
              <a:t>Паспорт ребёнка (при наличии)</a:t>
            </a:r>
          </a:p>
          <a:p>
            <a:r>
              <a:rPr lang="ru-RU" sz="1200" dirty="0" smtClean="0"/>
              <a:t>Свидетельство о рождении ребёнка</a:t>
            </a:r>
          </a:p>
          <a:p>
            <a:r>
              <a:rPr lang="ru-RU" sz="1200" dirty="0" smtClean="0"/>
              <a:t>Медицинский полис ребёнка</a:t>
            </a:r>
          </a:p>
          <a:p>
            <a:r>
              <a:rPr lang="ru-RU" sz="1200" dirty="0" smtClean="0"/>
              <a:t>Копия справки МСЭ (если ребёнок является инвалидом)</a:t>
            </a:r>
          </a:p>
          <a:p>
            <a:r>
              <a:rPr lang="ru-RU" sz="1200" dirty="0" smtClean="0"/>
              <a:t>Подробная выписка из истории болезни с указанием результатов данных дополнительных исследований, характера проводившегося лечения (название препаратов, дозы и продолжительность курсов лечения) с обязательным указанием ранее перенесённых заболеваний, в том числе инфекционных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63332"/>
              </p:ext>
            </p:extLst>
          </p:nvPr>
        </p:nvGraphicFramePr>
        <p:xfrm>
          <a:off x="395536" y="3212976"/>
          <a:ext cx="8440616" cy="1800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440616">
                  <a:extLst>
                    <a:ext uri="{9D8B030D-6E8A-4147-A177-3AD203B41FA5}">
                      <a16:colId xmlns:a16="http://schemas.microsoft.com/office/drawing/2014/main" val="3033552934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Анализы и справки (оригиналы)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Кал на яйца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глистов, соскоб на энтеробиоз (действительны 14 дней), ОАК, ОАМ (1 месяц)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Анализ кала на кишечную группу для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детей до 2 лет (действителен 14 дней)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Справка об отсутствии контакта с инфекционными больными по месту жительства в течении 21 дня до госпитализации (действительна 3 дня).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Справка об отсутствии контакта с инфекционными больными по детскому учреждению (ясли, детский сад, школа, санаторий, больница и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</a:rPr>
                        <a:t>др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) в течении 21 дня до госпитализации. Если ребенок не посещает детское учреждение, то указать это в справке.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Справка о наличии прививок (при их отсутствии справка о медицинском отводе от проведения прививок), а также необходимо предоставить справку о дате последней прививки от полиомиелита (госпитализация возможно через 60 дней после живой вакцины ОВП).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7139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37502"/>
              </p:ext>
            </p:extLst>
          </p:nvPr>
        </p:nvGraphicFramePr>
        <p:xfrm>
          <a:off x="395536" y="5085184"/>
          <a:ext cx="8410136" cy="12241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410136">
                  <a:extLst>
                    <a:ext uri="{9D8B030D-6E8A-4147-A177-3AD203B41FA5}">
                      <a16:colId xmlns:a16="http://schemas.microsoft.com/office/drawing/2014/main" val="2125053328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Для родителя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(ухаживающего лица)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 smtClean="0"/>
                        <a:t>Паспорт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 smtClean="0"/>
                        <a:t>Флюорография (срок действия 1 год)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 smtClean="0"/>
                        <a:t>Анализ кала на кишечную группу (результаты действительны в течение 2 недель) для детей до 2 лет.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 smtClean="0"/>
                        <a:t>Заключение врача-терапевта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 smtClean="0"/>
                        <a:t>Справка об отсутствии контактов с инфекционными больными (срок действия 3 дня)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491733"/>
                  </a:ext>
                </a:extLst>
              </a:tr>
            </a:tbl>
          </a:graphicData>
        </a:graphic>
      </p:graphicFrame>
      <p:pic>
        <p:nvPicPr>
          <p:cNvPr id="6" name="Рисунок 5" descr="TunXZCbxI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64589"/>
            <a:ext cx="1728192" cy="88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546530"/>
      </p:ext>
    </p:extLst>
  </p:cSld>
  <p:clrMapOvr>
    <a:masterClrMapping/>
  </p:clrMapOvr>
  <p:transition spd="med" advClick="0" advTm="32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6086128" cy="3989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@helpcomplex.ru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www.helpcomplex.ru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Связаться с нами Вы можете по номерам: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+7(910) 434 39 16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955 79 24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находимся по адресу: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МО, городской округ Истра, пос. Пионерский, ул. Школьная, дом 41/6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TunXZCbxI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1728192" cy="88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96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587</Words>
  <Application>Microsoft Office PowerPoint</Application>
  <PresentationFormat>Экран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Белокаменный сказочный замок ждет в гости принцев и принцесс!</vt:lpstr>
      <vt:lpstr>Презентация PowerPoint</vt:lpstr>
      <vt:lpstr>У нас дети дружат и общаются с животными. Посещают конюшню, по возможности занимаются иппотерапией.</vt:lpstr>
      <vt:lpstr>Созданы условия для частичной реабилитации и социальной передышки детей и их родственников: предусмотрены занятия ЛФК, массаж, бассейн, занятия с психологом, релаксирующие мероприятия в сенсорной комнате</vt:lpstr>
      <vt:lpstr>Список документов</vt:lpstr>
      <vt:lpstr>Наши контакты: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ЧАСТНОЕ УЧРЕЖДЕНИЕ ЗДРАВООХРАНЕНИЯ «ЕЛИЗАВЕТИНСКИЙ ДЕТСКИЙ ХОСПИС»</dc:title>
  <dc:creator>Светлана Исаева</dc:creator>
  <cp:lastModifiedBy>RePack by Diakov</cp:lastModifiedBy>
  <cp:revision>26</cp:revision>
  <cp:lastPrinted>2018-10-01T07:55:56Z</cp:lastPrinted>
  <dcterms:created xsi:type="dcterms:W3CDTF">2018-09-07T07:21:49Z</dcterms:created>
  <dcterms:modified xsi:type="dcterms:W3CDTF">2018-10-02T08:35:01Z</dcterms:modified>
</cp:coreProperties>
</file>